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9" r:id="rId31"/>
    <p:sldId id="284" r:id="rId32"/>
    <p:sldId id="285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 </a:t>
            </a:r>
            <a:r>
              <a:rPr lang="en-US" dirty="0" smtClean="0"/>
              <a:t>Development</a:t>
            </a:r>
            <a:br>
              <a:rPr lang="en-US" dirty="0" smtClean="0"/>
            </a:br>
            <a:r>
              <a:rPr lang="en-US" dirty="0" smtClean="0"/>
              <a:t>&amp; Game Engine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" y="652463"/>
            <a:ext cx="735330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671513"/>
            <a:ext cx="7343775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5825" y="676275"/>
            <a:ext cx="737235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671513"/>
            <a:ext cx="7324725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63" y="657225"/>
            <a:ext cx="738187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671513"/>
            <a:ext cx="73342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" y="666750"/>
            <a:ext cx="735330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0588" y="681038"/>
            <a:ext cx="736282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676275"/>
            <a:ext cx="7343775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0588" y="661988"/>
            <a:ext cx="7362825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666750"/>
            <a:ext cx="73342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671513"/>
            <a:ext cx="73342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" y="657225"/>
            <a:ext cx="735330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5825" y="657225"/>
            <a:ext cx="737235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0588" y="661988"/>
            <a:ext cx="7362825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671513"/>
            <a:ext cx="7324725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lum contrast="30000"/>
          </a:blip>
          <a:srcRect/>
          <a:stretch>
            <a:fillRect/>
          </a:stretch>
        </p:blipFill>
        <p:spPr bwMode="auto">
          <a:xfrm>
            <a:off x="914640" y="838200"/>
            <a:ext cx="7162560" cy="5410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990600" y="914400"/>
            <a:ext cx="7162800" cy="560636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200400"/>
            <a:ext cx="75777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Game Engine ≠ Graphics Engine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lum contrast="20000"/>
          </a:blip>
          <a:srcRect/>
          <a:stretch>
            <a:fillRect/>
          </a:stretch>
        </p:blipFill>
        <p:spPr bwMode="auto">
          <a:xfrm>
            <a:off x="762000" y="990600"/>
            <a:ext cx="7566460" cy="49577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752600"/>
            <a:ext cx="69044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Game Maker</a:t>
            </a:r>
          </a:p>
          <a:p>
            <a:r>
              <a:rPr lang="en-US" sz="8800" dirty="0" smtClean="0"/>
              <a:t>Game Engine</a:t>
            </a:r>
            <a:endParaRPr lang="en-US" sz="8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661988"/>
            <a:ext cx="7324725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 l="2343" t="2083" r="24451" b="5655"/>
          <a:stretch>
            <a:fillRect/>
          </a:stretch>
        </p:blipFill>
        <p:spPr bwMode="auto">
          <a:xfrm>
            <a:off x="1066800" y="1371600"/>
            <a:ext cx="66675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9848"/>
          </a:xfrm>
        </p:spPr>
        <p:txBody>
          <a:bodyPr/>
          <a:lstStyle/>
          <a:p>
            <a:r>
              <a:rPr lang="en-US" dirty="0" smtClean="0"/>
              <a:t>Game Maker 8.0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lum bright="10000" contrast="40000"/>
          </a:blip>
          <a:srcRect/>
          <a:stretch>
            <a:fillRect/>
          </a:stretch>
        </p:blipFill>
        <p:spPr bwMode="auto">
          <a:xfrm>
            <a:off x="533400" y="1066800"/>
            <a:ext cx="8132193" cy="4762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lum bright="10000" contrast="40000"/>
          </a:blip>
          <a:srcRect/>
          <a:stretch>
            <a:fillRect/>
          </a:stretch>
        </p:blipFill>
        <p:spPr bwMode="auto">
          <a:xfrm>
            <a:off x="685800" y="1143000"/>
            <a:ext cx="7746064" cy="48863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lum bright="10000" contrast="40000"/>
          </a:blip>
          <a:srcRect/>
          <a:stretch>
            <a:fillRect/>
          </a:stretch>
        </p:blipFill>
        <p:spPr bwMode="auto">
          <a:xfrm>
            <a:off x="914400" y="914400"/>
            <a:ext cx="7304314" cy="2590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lum bright="10000" contrast="40000"/>
          </a:blip>
          <a:srcRect/>
          <a:stretch>
            <a:fillRect/>
          </a:stretch>
        </p:blipFill>
        <p:spPr bwMode="auto">
          <a:xfrm>
            <a:off x="2286000" y="3657600"/>
            <a:ext cx="4267200" cy="2714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685800" y="685800"/>
            <a:ext cx="7782037" cy="56530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10000" contrast="40000"/>
          </a:blip>
          <a:srcRect/>
          <a:stretch>
            <a:fillRect/>
          </a:stretch>
        </p:blipFill>
        <p:spPr bwMode="auto">
          <a:xfrm>
            <a:off x="1219200" y="914400"/>
            <a:ext cx="6553200" cy="556839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lum bright="10000" contrast="40000"/>
          </a:blip>
          <a:srcRect/>
          <a:stretch>
            <a:fillRect/>
          </a:stretch>
        </p:blipFill>
        <p:spPr bwMode="auto">
          <a:xfrm>
            <a:off x="1219200" y="762000"/>
            <a:ext cx="6491287" cy="579619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1038225" y="1047750"/>
            <a:ext cx="7067550" cy="4762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1042988" y="1314450"/>
            <a:ext cx="7058025" cy="4229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381000" y="1143000"/>
            <a:ext cx="8367678" cy="479583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666750"/>
            <a:ext cx="73342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lum contrast="30000"/>
          </a:blip>
          <a:srcRect/>
          <a:stretch>
            <a:fillRect/>
          </a:stretch>
        </p:blipFill>
        <p:spPr bwMode="auto">
          <a:xfrm>
            <a:off x="1981200" y="990600"/>
            <a:ext cx="4828437" cy="54625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838200" y="762000"/>
            <a:ext cx="7262813" cy="569653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762000" y="838200"/>
            <a:ext cx="7709115" cy="554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990600" y="914400"/>
            <a:ext cx="7253287" cy="54157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1143000" y="838200"/>
            <a:ext cx="6967157" cy="55387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838200" y="990600"/>
            <a:ext cx="7234238" cy="528615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1143000" y="838200"/>
            <a:ext cx="7172325" cy="533135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838200" y="838200"/>
            <a:ext cx="7620000" cy="549896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lum contrast="30000"/>
          </a:blip>
          <a:srcRect/>
          <a:stretch>
            <a:fillRect/>
          </a:stretch>
        </p:blipFill>
        <p:spPr bwMode="auto">
          <a:xfrm>
            <a:off x="1447800" y="685800"/>
            <a:ext cx="6300787" cy="578556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914400" y="914400"/>
            <a:ext cx="7439025" cy="54926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676275"/>
            <a:ext cx="7324725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lum contrast="30000"/>
          </a:blip>
          <a:srcRect/>
          <a:stretch>
            <a:fillRect/>
          </a:stretch>
        </p:blipFill>
        <p:spPr bwMode="auto">
          <a:xfrm>
            <a:off x="914400" y="838200"/>
            <a:ext cx="7448550" cy="560926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666750"/>
            <a:ext cx="73342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666750"/>
            <a:ext cx="734377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666750"/>
            <a:ext cx="73342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50" y="676275"/>
            <a:ext cx="735330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392</TotalTime>
  <Words>264</Words>
  <Application>Microsoft Office PowerPoint</Application>
  <PresentationFormat>On-screen Show (4:3)</PresentationFormat>
  <Paragraphs>55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Urban</vt:lpstr>
      <vt:lpstr>Game Development &amp; Game Engine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Game Maker 8.0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Game Maker</dc:title>
  <dc:creator>very</dc:creator>
  <cp:lastModifiedBy>very</cp:lastModifiedBy>
  <cp:revision>84</cp:revision>
  <dcterms:created xsi:type="dcterms:W3CDTF">2006-08-16T00:00:00Z</dcterms:created>
  <dcterms:modified xsi:type="dcterms:W3CDTF">2010-10-13T11:36:40Z</dcterms:modified>
</cp:coreProperties>
</file>